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7" r:id="rId2"/>
    <p:sldId id="280" r:id="rId3"/>
    <p:sldId id="260" r:id="rId4"/>
    <p:sldId id="307" r:id="rId5"/>
    <p:sldId id="308" r:id="rId6"/>
    <p:sldId id="305" r:id="rId7"/>
    <p:sldId id="303" r:id="rId8"/>
    <p:sldId id="304" r:id="rId9"/>
    <p:sldId id="258" r:id="rId10"/>
    <p:sldId id="309" r:id="rId11"/>
    <p:sldId id="298" r:id="rId12"/>
    <p:sldId id="299" r:id="rId13"/>
  </p:sldIdLst>
  <p:sldSz cx="12192000" cy="6858000"/>
  <p:notesSz cx="6858000" cy="9144000"/>
  <p:embeddedFontLst>
    <p:embeddedFont>
      <p:font typeface="나눔고딕" panose="020D0604000000000000" pitchFamily="50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Space Grotesk Medium" pitchFamily="2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7"/>
            <p14:sldId id="280"/>
            <p14:sldId id="260"/>
            <p14:sldId id="307"/>
            <p14:sldId id="308"/>
            <p14:sldId id="305"/>
            <p14:sldId id="303"/>
            <p14:sldId id="304"/>
            <p14:sldId id="258"/>
            <p14:sldId id="309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DF11BF-8F5F-47D4-A553-57574061406E}" v="11" dt="2023-10-24T18:28:05.098"/>
    <p1510:client id="{B78A1096-0BAE-4BC1-8409-E8017A80C114}" v="1" dt="2023-10-24T18:41:14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7251"/>
  </p:normalViewPr>
  <p:slideViewPr>
    <p:cSldViewPr snapToGrid="0">
      <p:cViewPr varScale="1">
        <p:scale>
          <a:sx n="107" d="100"/>
          <a:sy n="107" d="100"/>
        </p:scale>
        <p:origin x="48" y="1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ko-KR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ko-KR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amesnet.dev/stor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Discuss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WPF</a:t>
            </a:r>
            <a:r>
              <a:rPr lang="ko-KR" altLang="en-US" dirty="0"/>
              <a:t> </a:t>
            </a:r>
            <a:r>
              <a:rPr lang="en-US" altLang="ko-KR" dirty="0"/>
              <a:t>with</a:t>
            </a:r>
            <a:r>
              <a:rPr lang="ko-KR" altLang="en-US" dirty="0"/>
              <a:t> </a:t>
            </a:r>
            <a:r>
              <a:rPr lang="en-US" altLang="ko-KR" dirty="0"/>
              <a:t>Blazor</a:t>
            </a:r>
            <a:r>
              <a:rPr lang="ko-KR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54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GitHub Repository</a:t>
            </a:r>
            <a:br>
              <a:rPr lang="en-US" dirty="0"/>
            </a:br>
            <a:r>
              <a:rPr lang="en-US" dirty="0">
                <a:hlinkClick r:id="rId2" tooltip="https://aka.ms/get-dotnet-8"/>
              </a:rPr>
              <a:t>https://github.com/jamesnet214/</a:t>
            </a:r>
            <a:r>
              <a:rPr lang="en-US" dirty="0">
                <a:effectLst/>
                <a:hlinkClick r:id="rId2" tooltip="https://aka.ms/get-dotnet-8"/>
              </a:rPr>
              <a:t>wpfblazor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Email</a:t>
            </a:r>
            <a:br>
              <a:rPr lang="en-US" dirty="0"/>
            </a:br>
            <a:r>
              <a:rPr lang="en-US" u="sng" dirty="0" err="1">
                <a:solidFill>
                  <a:srgbClr val="502BD3"/>
                </a:solidFill>
              </a:rPr>
              <a:t>james@jamesnet.dev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Connect (GitHub, Facebook,</a:t>
            </a:r>
            <a:r>
              <a:rPr lang="ko-KR" altLang="en-US" dirty="0"/>
              <a:t> </a:t>
            </a:r>
            <a:r>
              <a:rPr lang="en-US" altLang="ko-KR" dirty="0"/>
              <a:t>Instagram,</a:t>
            </a:r>
            <a:r>
              <a:rPr lang="ko-KR" altLang="en-US" dirty="0"/>
              <a:t> </a:t>
            </a:r>
            <a:r>
              <a:rPr lang="en-US" altLang="ko-KR" dirty="0"/>
              <a:t>Linked in, X)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jamesnet214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Youtube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https://youtube.com/@jamesnet214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Thank you!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 lnSpcReduction="10000"/>
          </a:bodyPr>
          <a:lstStyle/>
          <a:p>
            <a:pPr algn="ctr"/>
            <a:r>
              <a:rPr lang="ko-KR" altLang="en-US" sz="5400" dirty="0"/>
              <a:t>감사합니다</a:t>
            </a:r>
            <a:r>
              <a:rPr lang="en-US" altLang="ko-KR" sz="5400" dirty="0"/>
              <a:t>.</a:t>
            </a:r>
          </a:p>
          <a:p>
            <a:pPr algn="ctr"/>
            <a:r>
              <a:rPr lang="ko-KR" altLang="en-US" sz="5400" dirty="0"/>
              <a:t>이재웅 </a:t>
            </a:r>
            <a:r>
              <a:rPr lang="en-US" altLang="ko-KR" sz="5400" dirty="0"/>
              <a:t>(James)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WPF with Blazor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James </a:t>
            </a:r>
            <a:r>
              <a:rPr lang="ko-KR" altLang="en-US" dirty="0"/>
              <a:t>이재웅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ko-KR" altLang="en-US" dirty="0"/>
              <a:t>이재웅 </a:t>
            </a:r>
            <a:r>
              <a:rPr lang="en-US" altLang="ko-KR" dirty="0"/>
              <a:t>(James)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개발자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기여자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비공식 </a:t>
            </a:r>
            <a:r>
              <a:rPr lang="en-US" altLang="ko-KR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홍보대사</a:t>
            </a:r>
            <a:endParaRPr lang="en-US" altLang="ko-KR" strike="sngStrike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닷넷데브 커뮤니티 활동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MVP (Developer Technologies)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GitHub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오픈소스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(League of Legends…)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NuGet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패키지 제공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(Jamesnet.Wpf…)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유튜브 활동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WPF INSIDE OUT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책 집필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스터디 교육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WPF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밋업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(with Infragistics)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ko-KR" altLang="en-US" dirty="0"/>
              <a:t>발표 및 주제 선정 과정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간의 기술을 소개하는 것을 목표로 주제를 선정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</a:t>
            </a:r>
            <a:r>
              <a:rPr lang="ko-KR" altLang="en-US" strike="sngStrike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밋업</a:t>
            </a:r>
            <a:endParaRPr lang="en-US" altLang="ko-KR" strike="sngStrike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500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altLang="ko-KR" dirty="0"/>
              <a:t>Blazor </a:t>
            </a:r>
            <a:r>
              <a:rPr lang="ko-KR" altLang="en-US" dirty="0"/>
              <a:t>경험 소개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6"/>
            <a:ext cx="10972800" cy="4422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 INSIDE OUT eBook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웹사이트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https://Jamesnet.dev/store</a:t>
            </a: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b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세부 스펙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Azure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호스팅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Microsoft Azure SQL Server Database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Blazor Wasm (NET 7)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Individual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Account (Google,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GitHub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로그인 인증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- E-book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플랫폼 구현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450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WPF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웹을 사용할 때 어떻게 해야 하는가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WPF WebBrowser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컨트롤 사용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WindowsFormHost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통한 윈폼 컨트롤 사용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WebView2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(NuGet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패키지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라이브러리 사용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WPF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직접 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호스팅</a:t>
            </a:r>
            <a:endParaRPr 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514350" indent="-514350">
              <a:buAutoNum type="arabicPeriod"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813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BLAZOR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통해 어떠한 작업을 할 수 있는가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Markdown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뷰어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(Wiziwig)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에디터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플랫폼 로그인 인증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(Google, GitHub, Apple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등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구현하기 힘들지만 웹상에서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라이트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하게 구현 가능한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4563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Built-in Blazor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Microsoft.AspNetCore.Components.WebView.Wpf</a:t>
            </a:r>
          </a:p>
          <a:p>
            <a:pPr marL="0" indent="0">
              <a:buNone/>
            </a:pP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특징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프로젝트에서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직접 구성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WPF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안에서 동작하는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Blazor</a:t>
            </a: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DynamicResource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통한 서비스 연결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그 외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내용은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데모에서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endParaRPr 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5636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WPF</a:t>
            </a:r>
            <a:r>
              <a:rPr lang="ko-KR" altLang="en-US" dirty="0"/>
              <a:t> </a:t>
            </a:r>
            <a:r>
              <a:rPr lang="en-US" altLang="ko-KR" dirty="0"/>
              <a:t>with</a:t>
            </a:r>
            <a:r>
              <a:rPr lang="ko-KR" altLang="en-US" dirty="0"/>
              <a:t> </a:t>
            </a:r>
            <a:r>
              <a:rPr lang="en-US" altLang="ko-KR" dirty="0"/>
              <a:t>Blazor</a:t>
            </a:r>
            <a:r>
              <a:rPr lang="ko-KR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895</TotalTime>
  <Words>323</Words>
  <Application>Microsoft Office PowerPoint</Application>
  <PresentationFormat>와이드스크린</PresentationFormat>
  <Paragraphs>62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Open Sans</vt:lpstr>
      <vt:lpstr>Space Grotesk Medium</vt:lpstr>
      <vt:lpstr>Consolas</vt:lpstr>
      <vt:lpstr>Arial</vt:lpstr>
      <vt:lpstr>Calibri</vt:lpstr>
      <vt:lpstr>나눔고딕</vt:lpstr>
      <vt:lpstr>1_Office Theme</vt:lpstr>
      <vt:lpstr>PowerPoint 프레젠테이션</vt:lpstr>
      <vt:lpstr>WPF with Blazor</vt:lpstr>
      <vt:lpstr>이재웅 (James)</vt:lpstr>
      <vt:lpstr>발표 및 주제 선정 과정</vt:lpstr>
      <vt:lpstr>Blazor 경험 소개</vt:lpstr>
      <vt:lpstr>WPF</vt:lpstr>
      <vt:lpstr>BLAZOR</vt:lpstr>
      <vt:lpstr>Built-in Blazor</vt:lpstr>
      <vt:lpstr>Demo</vt:lpstr>
      <vt:lpstr>Discuss</vt:lpstr>
      <vt:lpstr>Resources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JAEWUNG LEE</cp:lastModifiedBy>
  <cp:revision>21</cp:revision>
  <dcterms:created xsi:type="dcterms:W3CDTF">2023-09-13T17:25:02Z</dcterms:created>
  <dcterms:modified xsi:type="dcterms:W3CDTF">2023-11-23T06:54:18Z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